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6CB44-E6C7-4BE9-B454-FA85E1ACB72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FD980-A1E9-487B-A66C-8E16C8C9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8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FD980-A1E9-487B-A66C-8E16C8C9E8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6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7591-1F7B-D3EE-FA56-345127183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DC189-9C9E-EFD4-FC65-01EB4AACD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6F5B8-3C4E-652F-F091-9FC552F7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9938-FD3B-4FA5-B7F9-C4726BF6EBF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63C26-EE83-64C6-5A8B-C70EFAFF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A9841-D8E3-F07B-B88C-6AC8D4FF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51FF-D830-41C9-A4E4-0D1A4869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2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8265-67B4-D714-635C-16BE91BA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6EB9E-9B16-E371-DE67-66E6B2C2D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A16BA-6323-8C43-7A6E-A565A355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9938-FD3B-4FA5-B7F9-C4726BF6EBF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08C64-E523-E8DA-9E88-553C8515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0D7FA-A4B4-9C30-4A35-AB0AAC53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51FF-D830-41C9-A4E4-0D1A4869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59EB2-DEF0-65E2-078D-8C83C3721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B4FBF-F6A7-F250-566C-64CE1D593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0D077-4EEE-890F-33CE-4BAC3C3B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9938-FD3B-4FA5-B7F9-C4726BF6EBF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7BFE5-E70A-DF82-56CF-D4C1667F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C85E-2C7D-DFF9-5C23-AD05943A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51FF-D830-41C9-A4E4-0D1A4869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2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EA56-A672-2D8C-4EF7-13207795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8BFE6-629C-DAD3-F044-8C7FB6004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022DB-F1A1-9DCE-030A-C5B44C93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9938-FD3B-4FA5-B7F9-C4726BF6EBF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1952F-1975-BFC8-AE7B-BC454145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26766-0ACC-01A7-553D-20E3C101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51FF-D830-41C9-A4E4-0D1A4869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72CF-BE8E-7A43-24E1-4B0AB41F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D4848-8497-D702-D5F7-056B8F69C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FD448-C97A-8C8F-B4EF-686E360D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9938-FD3B-4FA5-B7F9-C4726BF6EBF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A350F-F3F9-C770-2DB4-C663F300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23D85-EE95-3A74-2EB7-4AAFFDBD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51FF-D830-41C9-A4E4-0D1A4869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4E69-0780-FDBE-2F5D-ACAC767B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24923-2EE0-21CD-5AD3-811503CA0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2A0F1-3C73-339F-5C38-00AF4EFF3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BBB0F-7E26-2135-2AE3-DB2A1D0E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9938-FD3B-4FA5-B7F9-C4726BF6EBF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B25EC-294A-2617-47AC-44D84C99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DE5FC-0B65-8627-78A8-9914B4BD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51FF-D830-41C9-A4E4-0D1A4869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7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891D-0835-530A-A6FC-960F8D11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4E4C5-B9D7-6936-C0D1-4DAD66AEE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61FCC-5B24-D235-928A-0CB7F7645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BB60A-AA69-6FD7-2956-B9C834C38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CC5BE-DA55-B822-F104-E9048E325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5DA75-2467-B47F-5B56-F4BC712F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9938-FD3B-4FA5-B7F9-C4726BF6EBF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F8F4D5-A0C5-86EA-19C7-AE2E8EBD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4FF4F-D432-F29D-5F3B-435CEACB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51FF-D830-41C9-A4E4-0D1A4869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57FD-B7C1-70E4-D1AF-41C37CF6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14BD0-06CD-DA72-A711-A3FB459C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9938-FD3B-4FA5-B7F9-C4726BF6EBF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AEC845-63D0-FEE5-4BC6-D31531C6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9C0F9-CC1F-5E84-0804-F6A486BE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51FF-D830-41C9-A4E4-0D1A4869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4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9BA22-63BF-6B65-BE05-E0E5B12D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9938-FD3B-4FA5-B7F9-C4726BF6EBF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F2558-28A2-329E-5C88-248F7939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AA5AA-8F9D-A056-4D63-B00FB980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51FF-D830-41C9-A4E4-0D1A4869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7D96-90DA-AA28-DF96-ED6552BE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B9349-2599-CBAD-34D4-BB6E29CBD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0970E-1DC2-7735-0290-72FCB1185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45CAF-ACD7-37E4-1FC0-E88D2F20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9938-FD3B-4FA5-B7F9-C4726BF6EBF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C7977-7A34-9B98-505C-F187B2B7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58D9B-B106-FC55-C026-18B991C3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51FF-D830-41C9-A4E4-0D1A4869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4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3601-20FE-11F7-8114-4BAB8298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1B7F5-9BFE-320A-6C21-9F31FAD14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A190A-5C13-3DA2-052B-B3B472F74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52E46-FE71-EBC6-A259-B7ACD7E3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9938-FD3B-4FA5-B7F9-C4726BF6EBF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DEFC5-83F9-C133-D56C-EAD5D65F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20995-7942-0FA5-1291-9BF5ABC3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51FF-D830-41C9-A4E4-0D1A4869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9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DAEEC-240A-BED7-918E-F05ACCFA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D99C8-FDC5-BDB7-A6A1-8EBF0D241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698A-8045-491E-8758-CF2CE476C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19938-FD3B-4FA5-B7F9-C4726BF6EBF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D94C4-F69A-9ED4-C445-57E980A00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66AE6-3BCE-2C72-5D56-17D4E02BC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51FF-D830-41C9-A4E4-0D1A4869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2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47BC6CC-39FA-4573-BEAE-099ACDFDA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819150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عنوان مقاله: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ACA1CE-9FE7-870B-310F-3A6F6A70D9DB}"/>
              </a:ext>
            </a:extLst>
          </p:cNvPr>
          <p:cNvSpPr txBox="1">
            <a:spLocks/>
          </p:cNvSpPr>
          <p:nvPr/>
        </p:nvSpPr>
        <p:spPr>
          <a:xfrm>
            <a:off x="1524000" y="424815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5400" dirty="0">
                <a:cs typeface="B Nazanin" panose="00000400000000000000" pitchFamily="2" charset="-78"/>
              </a:rPr>
              <a:t>نویسندگان:</a:t>
            </a:r>
            <a:endParaRPr lang="en-US" sz="5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346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D0BC-5853-8450-3171-E6D4DBF42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744" y="267855"/>
            <a:ext cx="3888511" cy="572653"/>
          </a:xfrm>
        </p:spPr>
        <p:txBody>
          <a:bodyPr>
            <a:noAutofit/>
          </a:bodyPr>
          <a:lstStyle/>
          <a:p>
            <a:pPr algn="l"/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270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4A929-1443-7105-7772-511E590DC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3173-FFDC-6C81-AAA1-1E9D241B5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744" y="267855"/>
            <a:ext cx="3888511" cy="572653"/>
          </a:xfrm>
        </p:spPr>
        <p:txBody>
          <a:bodyPr>
            <a:noAutofit/>
          </a:bodyPr>
          <a:lstStyle/>
          <a:p>
            <a:pPr algn="l"/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95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6CB9E-A395-7681-7352-407340FA0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673D-7C2D-0794-C344-C9AE35629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744" y="267855"/>
            <a:ext cx="3888511" cy="572653"/>
          </a:xfrm>
        </p:spPr>
        <p:txBody>
          <a:bodyPr>
            <a:noAutofit/>
          </a:bodyPr>
          <a:lstStyle/>
          <a:p>
            <a:pPr algn="l"/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6047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</Words>
  <Application>Microsoft Office PowerPoint</Application>
  <PresentationFormat>Widescreen</PresentationFormat>
  <Paragraphs>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 Nazanin</vt:lpstr>
      <vt:lpstr>Calibri</vt:lpstr>
      <vt:lpstr>Calibri Light</vt:lpstr>
      <vt:lpstr>Office Theme</vt:lpstr>
      <vt:lpstr>عنوان مقاله: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Mehdi Qasemi</dc:creator>
  <cp:lastModifiedBy>Javan</cp:lastModifiedBy>
  <cp:revision>4</cp:revision>
  <dcterms:created xsi:type="dcterms:W3CDTF">2024-12-01T10:05:46Z</dcterms:created>
  <dcterms:modified xsi:type="dcterms:W3CDTF">2024-12-02T11:57:43Z</dcterms:modified>
</cp:coreProperties>
</file>